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Introduction to Onix Renewable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Leading company in clean energy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Innovative solutions for sustainability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Overview of MoU Signing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Partnership with Gujarat Government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Focus on clean energy expansion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Vibrant Gujarat 2026 Event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Prominent business summit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Gathering of global leaders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Goals of Clean Energy Expansion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Increase renewable energy capacity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Enhance environmental sustainability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Benefits for Gujarat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Economic growth opportunities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Job creation in the energy sector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914400"/>
            <a:ext cx="4114800" cy="4114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0" y="914400"/>
            <a:ext cx="41148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>
                <a:solidFill>
                  <a:srgbClr val="202020"/>
                </a:solidFill>
              </a:defRPr>
            </a:pPr>
            <a:r>
              <a:t>Future Outlook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Long-term partnership potential</a:t>
            </a:r>
          </a:p>
          <a:p>
            <a:pPr lvl="1">
              <a:defRPr sz="1800">
                <a:solidFill>
                  <a:srgbClr val="404040"/>
                </a:solidFill>
              </a:defRPr>
            </a:pPr>
            <a:r>
              <a:t>Commitment to sustainable development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